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7" r:id="rId4"/>
    <p:sldId id="262" r:id="rId5"/>
    <p:sldId id="263" r:id="rId6"/>
    <p:sldId id="269" r:id="rId7"/>
    <p:sldId id="270" r:id="rId8"/>
    <p:sldId id="271" r:id="rId9"/>
    <p:sldId id="272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BookSearch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 err="1"/>
              <a:t>Корсун</a:t>
            </a:r>
            <a:r>
              <a:rPr lang="ru-RU" dirty="0"/>
              <a:t> В.В. КЭ-401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Описание проекта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1BC69-BD12-4D2A-98D0-186E20E36687}"/>
              </a:ext>
            </a:extLst>
          </p:cNvPr>
          <p:cNvSpPr txBox="1"/>
          <p:nvPr/>
        </p:nvSpPr>
        <p:spPr>
          <a:xfrm>
            <a:off x="1449805" y="1509963"/>
            <a:ext cx="9312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solidFill>
                  <a:schemeClr val="tx2"/>
                </a:solidFill>
              </a:rPr>
              <a:t>BookSearch</a:t>
            </a:r>
            <a:r>
              <a:rPr lang="ru-RU" sz="2400" dirty="0">
                <a:solidFill>
                  <a:schemeClr val="tx2"/>
                </a:solidFill>
              </a:rPr>
              <a:t> –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приложение для 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, использующее </a:t>
            </a:r>
            <a:r>
              <a:rPr lang="ru-RU" sz="2400" dirty="0" err="1">
                <a:solidFill>
                  <a:schemeClr val="tx2"/>
                </a:solidFill>
              </a:rPr>
              <a:t>OpenLibrary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API</a:t>
            </a:r>
            <a:r>
              <a:rPr lang="ru-RU" sz="2400" dirty="0">
                <a:solidFill>
                  <a:schemeClr val="tx2"/>
                </a:solidFill>
              </a:rPr>
              <a:t> для поиска книг и отображения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их обложек. </a:t>
            </a: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Приложение также позволяет рекомендовать понравившиеся  книги друзьям.</a:t>
            </a: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Приложение состоит из двух экранов. На первом экране отображается список книг, в котором каждая книга описывается своим названием, автором и фотографией на обложке. </a:t>
            </a: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После того, как пользователь выбирает книгу из списка, появляется второй экран с дополнительными сведениями о книге.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С</a:t>
            </a:r>
            <a:r>
              <a:rPr lang="ru-RU" dirty="0"/>
              <a:t>писок книг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C351D0-0BD1-4F99-A652-057502F9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45" y="1135552"/>
            <a:ext cx="2581729" cy="5190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C8A7D-9E03-48CB-93FA-2F4A5000FCBB}"/>
              </a:ext>
            </a:extLst>
          </p:cNvPr>
          <p:cNvSpPr txBox="1"/>
          <p:nvPr/>
        </p:nvSpPr>
        <p:spPr>
          <a:xfrm>
            <a:off x="4649155" y="1135552"/>
            <a:ext cx="6172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tx2"/>
                </a:solidFill>
              </a:rPr>
              <a:t>На данном экране присутствует виджет для ввода пользователем запроса, по которому затем осуществляется поиск книг через </a:t>
            </a:r>
            <a:r>
              <a:rPr lang="ru-RU" sz="2800" dirty="0" err="1">
                <a:solidFill>
                  <a:schemeClr val="tx2"/>
                </a:solidFill>
              </a:rPr>
              <a:t>OpenLibrary</a:t>
            </a:r>
            <a:r>
              <a:rPr lang="ru-RU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API. </a:t>
            </a:r>
            <a:r>
              <a:rPr lang="ru-RU" sz="2800" dirty="0">
                <a:solidFill>
                  <a:schemeClr val="tx2"/>
                </a:solidFill>
              </a:rPr>
              <a:t>Для вывода обложек книг используется библиотека </a:t>
            </a:r>
            <a:r>
              <a:rPr lang="en-US" sz="2800" dirty="0">
                <a:solidFill>
                  <a:schemeClr val="tx2"/>
                </a:solidFill>
              </a:rPr>
              <a:t>Picasso.</a:t>
            </a:r>
          </a:p>
          <a:p>
            <a:pPr algn="just"/>
            <a:endParaRPr lang="en-US" sz="2800" dirty="0">
              <a:solidFill>
                <a:schemeClr val="tx2"/>
              </a:solidFill>
            </a:endParaRPr>
          </a:p>
          <a:p>
            <a:pPr algn="just"/>
            <a:r>
              <a:rPr lang="ru-RU" sz="2800" dirty="0">
                <a:solidFill>
                  <a:schemeClr val="tx2"/>
                </a:solidFill>
              </a:rPr>
              <a:t>Полученный ответ от </a:t>
            </a:r>
            <a:r>
              <a:rPr lang="en-US" sz="2800" dirty="0">
                <a:solidFill>
                  <a:schemeClr val="tx2"/>
                </a:solidFill>
              </a:rPr>
              <a:t>API</a:t>
            </a:r>
            <a:r>
              <a:rPr lang="ru-RU" sz="2800" dirty="0">
                <a:solidFill>
                  <a:schemeClr val="tx2"/>
                </a:solidFill>
              </a:rPr>
              <a:t> в формате </a:t>
            </a:r>
            <a:r>
              <a:rPr lang="en-US" sz="2800" dirty="0">
                <a:solidFill>
                  <a:schemeClr val="tx2"/>
                </a:solidFill>
              </a:rPr>
              <a:t>JSON </a:t>
            </a:r>
            <a:r>
              <a:rPr lang="ru-RU" sz="2800" dirty="0" err="1">
                <a:solidFill>
                  <a:schemeClr val="tx2"/>
                </a:solidFill>
              </a:rPr>
              <a:t>десериализуется</a:t>
            </a:r>
            <a:r>
              <a:rPr lang="ru-RU" sz="2800" dirty="0">
                <a:solidFill>
                  <a:schemeClr val="tx2"/>
                </a:solidFill>
              </a:rPr>
              <a:t> в массив объектов книг, который помещается в </a:t>
            </a:r>
            <a:r>
              <a:rPr lang="en-US" sz="2800" dirty="0" err="1">
                <a:solidFill>
                  <a:schemeClr val="tx2"/>
                </a:solidFill>
              </a:rPr>
              <a:t>ListView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ru-RU" sz="2800" dirty="0">
                <a:solidFill>
                  <a:schemeClr val="tx2"/>
                </a:solidFill>
              </a:rPr>
              <a:t>с помощью адаптера.</a:t>
            </a:r>
          </a:p>
        </p:txBody>
      </p:sp>
    </p:spTree>
    <p:extLst>
      <p:ext uri="{BB962C8B-B14F-4D97-AF65-F5344CB8AC3E}">
        <p14:creationId xmlns:p14="http://schemas.microsoft.com/office/powerpoint/2010/main" val="147210136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Детальный обзор книги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2D39E0-3228-4769-83CF-4CD1A0B1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052" y="1080740"/>
            <a:ext cx="2717409" cy="5510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C3553F-BB60-404B-9055-BF9409E07D4C}"/>
              </a:ext>
            </a:extLst>
          </p:cNvPr>
          <p:cNvSpPr txBox="1"/>
          <p:nvPr/>
        </p:nvSpPr>
        <p:spPr>
          <a:xfrm>
            <a:off x="1040732" y="1053386"/>
            <a:ext cx="6376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tx2"/>
                </a:solidFill>
              </a:rPr>
              <a:t>При нажатии в списке книг на отдельную книгу, открывается экран подробной информации о книге, на котором отображается обложка в большем разрешении и информация о издателе и номере страниц книги.</a:t>
            </a:r>
          </a:p>
        </p:txBody>
      </p:sp>
    </p:spTree>
    <p:extLst>
      <p:ext uri="{BB962C8B-B14F-4D97-AF65-F5344CB8AC3E}">
        <p14:creationId xmlns:p14="http://schemas.microsoft.com/office/powerpoint/2010/main" val="317707944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Меню «Поделиться»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437B2-78AB-4E46-8433-4310F8AF31AA}"/>
              </a:ext>
            </a:extLst>
          </p:cNvPr>
          <p:cNvSpPr txBox="1"/>
          <p:nvPr/>
        </p:nvSpPr>
        <p:spPr>
          <a:xfrm>
            <a:off x="4259179" y="1191750"/>
            <a:ext cx="6479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Для того, чтобы поделиться понравившейся книгой, был реализован </a:t>
            </a:r>
            <a:r>
              <a:rPr lang="en-US" sz="2400" dirty="0">
                <a:solidFill>
                  <a:schemeClr val="tx2"/>
                </a:solidFill>
              </a:rPr>
              <a:t>Share Intent. </a:t>
            </a:r>
            <a:r>
              <a:rPr lang="ru-RU" sz="2400" dirty="0">
                <a:solidFill>
                  <a:schemeClr val="tx2"/>
                </a:solidFill>
              </a:rPr>
              <a:t>В качестве сообщения передается название книги.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544028-E1A8-4D21-801E-E7107341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38" y="1191750"/>
            <a:ext cx="2657657" cy="5372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9B3C29-8A1E-48AF-9EAF-5086EC14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90" y="2726687"/>
            <a:ext cx="3549817" cy="35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0838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Дополнительные материалы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80B0E-BB60-40E1-80D4-9CB1DE91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3" y="1494923"/>
            <a:ext cx="1171575" cy="18859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3124A-A49B-4FB6-8A67-936A598D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301289"/>
            <a:ext cx="1371600" cy="13716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65F63-8615-4C49-84FF-EAEB73824E63}"/>
              </a:ext>
            </a:extLst>
          </p:cNvPr>
          <p:cNvSpPr txBox="1"/>
          <p:nvPr/>
        </p:nvSpPr>
        <p:spPr>
          <a:xfrm>
            <a:off x="3435016" y="2068566"/>
            <a:ext cx="640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Заглушка для отсутствующей обложки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B83BD-5563-43F9-84CA-F5E297D85440}"/>
              </a:ext>
            </a:extLst>
          </p:cNvPr>
          <p:cNvSpPr txBox="1"/>
          <p:nvPr/>
        </p:nvSpPr>
        <p:spPr>
          <a:xfrm>
            <a:off x="3579395" y="4553953"/>
            <a:ext cx="564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Иконка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1745102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206</Words>
  <Application>Microsoft Office PowerPoint</Application>
  <PresentationFormat>Широкоэкранный</PresentationFormat>
  <Paragraphs>24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Calibri</vt:lpstr>
      <vt:lpstr>SamsungOne 800C</vt:lpstr>
      <vt:lpstr>Arial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BookSearch</vt:lpstr>
      <vt:lpstr>Описание проекта</vt:lpstr>
      <vt:lpstr>Список книг</vt:lpstr>
      <vt:lpstr>Детальный обзор книги</vt:lpstr>
      <vt:lpstr>Меню «Поделиться»</vt:lpstr>
      <vt:lpstr>Дополнительные материалы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41</cp:revision>
  <dcterms:created xsi:type="dcterms:W3CDTF">2020-05-25T08:37:09Z</dcterms:created>
  <dcterms:modified xsi:type="dcterms:W3CDTF">2023-05-27T02:43:43Z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